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509120"/>
            <a:ext cx="38164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Белоснежная хозяйка</a:t>
            </a:r>
          </a:p>
          <a:p>
            <a:r>
              <a:rPr lang="ru-RU" sz="2400" dirty="0"/>
              <a:t>Всё укроет одеялом,</a:t>
            </a:r>
          </a:p>
          <a:p>
            <a:r>
              <a:rPr lang="ru-RU" sz="2400" dirty="0"/>
              <a:t>Всё разгладит, приберёт,</a:t>
            </a:r>
          </a:p>
          <a:p>
            <a:r>
              <a:rPr lang="ru-RU" sz="2400" dirty="0"/>
              <a:t>А потом земле усталой</a:t>
            </a:r>
          </a:p>
          <a:p>
            <a:r>
              <a:rPr lang="ru-RU" sz="2400" dirty="0"/>
              <a:t>Колыбельную споёт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82829"/>
            <a:ext cx="6442066" cy="402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4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7984" y="476673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Тает снег, звенят ручьи,</a:t>
            </a:r>
          </a:p>
          <a:p>
            <a:r>
              <a:rPr lang="ru-RU" sz="2800" dirty="0"/>
              <a:t>Всё сильней потоки.</a:t>
            </a:r>
          </a:p>
          <a:p>
            <a:r>
              <a:rPr lang="ru-RU" sz="2800" dirty="0"/>
              <a:t>И летят уже грачи</a:t>
            </a:r>
          </a:p>
          <a:p>
            <a:r>
              <a:rPr lang="ru-RU" sz="2800" dirty="0"/>
              <a:t>К нам из стран далёких.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916"/>
            <a:ext cx="604867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6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437112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Солнце припекает,</a:t>
            </a:r>
          </a:p>
          <a:p>
            <a:r>
              <a:rPr lang="ru-RU" sz="2800" dirty="0"/>
              <a:t>Цветы расцветают,</a:t>
            </a:r>
          </a:p>
          <a:p>
            <a:r>
              <a:rPr lang="ru-RU" sz="2800" dirty="0"/>
              <a:t>Бабочки порхают,</a:t>
            </a:r>
          </a:p>
          <a:p>
            <a:r>
              <a:rPr lang="ru-RU" sz="2800" dirty="0"/>
              <a:t>Ягоды поспевают,</a:t>
            </a:r>
          </a:p>
          <a:p>
            <a:r>
              <a:rPr lang="ru-RU" sz="2800" dirty="0"/>
              <a:t>Когда это бывает?</a:t>
            </a:r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4665"/>
            <a:ext cx="675968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0032" y="476672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Вот и стали дни короче,</a:t>
            </a:r>
          </a:p>
          <a:p>
            <a:r>
              <a:rPr lang="ru-RU" sz="2400" dirty="0"/>
              <a:t>И длиннее стали ночи,</a:t>
            </a:r>
          </a:p>
          <a:p>
            <a:r>
              <a:rPr lang="ru-RU" sz="2400" dirty="0"/>
              <a:t>Птицы тянутся на юг,</a:t>
            </a:r>
          </a:p>
          <a:p>
            <a:r>
              <a:rPr lang="ru-RU" sz="2400" dirty="0"/>
              <a:t>Пожелтели лес и луг.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8076610" cy="454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4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87" y="3960363"/>
            <a:ext cx="5148064" cy="28954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21" y="0"/>
            <a:ext cx="5925730" cy="3960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48064" cy="3217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7540"/>
            <a:ext cx="4853947" cy="36404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404664"/>
            <a:ext cx="8424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ВРЕМЕНА ГОДА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929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№6, рисунок 43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8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36338"/>
            <a:ext cx="2194180" cy="3121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168"/>
            <a:ext cx="2209428" cy="16276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28" y="2420888"/>
            <a:ext cx="2724150" cy="3467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804" y="836712"/>
            <a:ext cx="2780928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Видеофрагмент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490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35280" cy="12904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стр</a:t>
            </a:r>
            <a:r>
              <a:rPr lang="ru-RU" dirty="0" smtClean="0"/>
              <a:t> 44 учебника, познакомимся с особенными временами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40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</TotalTime>
  <Words>96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  <vt:lpstr>Физкультминутка</vt:lpstr>
      <vt:lpstr>Видеофрагмент</vt:lpstr>
      <vt:lpstr>На стр 44 учебника, познакомимся с особенными временами 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3</cp:revision>
  <dcterms:created xsi:type="dcterms:W3CDTF">2015-10-06T07:22:02Z</dcterms:created>
  <dcterms:modified xsi:type="dcterms:W3CDTF">2015-10-06T07:55:11Z</dcterms:modified>
</cp:coreProperties>
</file>