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29F70-D61F-4742-8484-735593D24A48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1BE2C-C942-4C7F-9A0A-183931FAF9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724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Районирование территории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3261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332656"/>
            <a:ext cx="84249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Каждая территория специализируется на производстве продукции и услуг, которыми обеспечивает другие районы.</a:t>
            </a:r>
          </a:p>
          <a:p>
            <a:endParaRPr lang="ru-RU" sz="3600" dirty="0"/>
          </a:p>
          <a:p>
            <a:r>
              <a:rPr lang="ru-RU" sz="3600" dirty="0" smtClean="0"/>
              <a:t>В то же время территория получает товары и услуги которых у нее нет, из других регионов страны.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23758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Обмен результатами труда называется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63688" y="1215202"/>
            <a:ext cx="617714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географическим 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азделением труда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7544" y="3429000"/>
            <a:ext cx="83529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ГРТ- выражается в специализации территории, которая дает возможность экономить труд и повышать его производительность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824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76591" y="476672"/>
            <a:ext cx="55908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Физкультминутка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084"/>
            <a:ext cx="2401417" cy="231336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844824"/>
            <a:ext cx="3206849" cy="320684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1" y="5157192"/>
            <a:ext cx="566737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559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148600" y="1986116"/>
            <a:ext cx="237626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294596" y="2175295"/>
            <a:ext cx="2304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Специализация        территории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903640" y="404664"/>
            <a:ext cx="2988840" cy="140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940152" y="2590793"/>
            <a:ext cx="3024336" cy="14142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4509120"/>
            <a:ext cx="2880320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475656" y="4869160"/>
            <a:ext cx="4248472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0" y="2708921"/>
            <a:ext cx="3040588" cy="1662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40288" y="566682"/>
            <a:ext cx="2664296" cy="14041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40288" y="764704"/>
            <a:ext cx="25755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Особенности ЭГП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107504" y="2780928"/>
            <a:ext cx="30410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Наличие транспорта для обмена продуктов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547664" y="5013176"/>
            <a:ext cx="40324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Производство продукции дешевле, чем в других местах</a:t>
            </a:r>
            <a:endParaRPr lang="ru-RU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5940152" y="4509120"/>
            <a:ext cx="28083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Продукции может выпускаться больше, чем необходимо</a:t>
            </a:r>
            <a:endParaRPr lang="ru-RU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5903640" y="2598184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Для выпуска продукции имеются необходимые ресурсы</a:t>
            </a:r>
            <a:endParaRPr lang="ru-RU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940152" y="566682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Производится продукция, необходимые стране</a:t>
            </a:r>
            <a:endParaRPr lang="ru-RU" sz="2400" dirty="0"/>
          </a:p>
        </p:txBody>
      </p:sp>
      <p:sp>
        <p:nvSpPr>
          <p:cNvPr id="18" name="Стрелка вниз 17"/>
          <p:cNvSpPr/>
          <p:nvPr/>
        </p:nvSpPr>
        <p:spPr>
          <a:xfrm>
            <a:off x="4139952" y="3297928"/>
            <a:ext cx="306772" cy="9951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5580112" y="2852936"/>
            <a:ext cx="323528" cy="1533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 стрелкой 22"/>
          <p:cNvCxnSpPr/>
          <p:nvPr/>
        </p:nvCxnSpPr>
        <p:spPr>
          <a:xfrm>
            <a:off x="5004048" y="3297928"/>
            <a:ext cx="899592" cy="1211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>
            <a:off x="3148600" y="3356992"/>
            <a:ext cx="45129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5148064" y="1303313"/>
            <a:ext cx="576064" cy="5055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3148600" y="1303313"/>
            <a:ext cx="703320" cy="5386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7273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640960" cy="1224136"/>
          </a:xfrm>
        </p:spPr>
        <p:txBody>
          <a:bodyPr>
            <a:normAutofit fontScale="90000"/>
          </a:bodyPr>
          <a:lstStyle/>
          <a:p>
            <a:r>
              <a:rPr lang="ru-RU" dirty="0"/>
              <a:t>Результатом географического разделения труда являются экономические районы.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425" y="2420888"/>
            <a:ext cx="8960995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06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Экономический район- </a:t>
            </a:r>
            <a:r>
              <a:rPr lang="ru-RU" sz="3200" dirty="0" smtClean="0"/>
              <a:t> это территория страны, состоящая из нескольких субъектов ( областей, республик, краев), которые отличаются от других своей специализацией.</a:t>
            </a:r>
            <a:br>
              <a:rPr lang="ru-RU" sz="3200" dirty="0" smtClean="0"/>
            </a:br>
            <a:r>
              <a:rPr lang="ru-RU" sz="4000" dirty="0" smtClean="0"/>
              <a:t>Территорию России принято делить на экономические районы.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200" dirty="0" smtClean="0"/>
              <a:t>На территории России 11 экономических районов.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На странице 30 учебника посмотрим и назовем их по цепочке.</a:t>
            </a:r>
            <a:br>
              <a:rPr lang="ru-RU" sz="3200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765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r>
              <a:rPr lang="ru-RU" dirty="0" smtClean="0"/>
              <a:t>Район- это территория, отличающаяся от других, особенностями происхождения, природой, населением и хозяйством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10464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на оценку!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 группа: </a:t>
            </a:r>
            <a:r>
              <a:rPr lang="ru-RU" sz="2400" dirty="0" smtClean="0"/>
              <a:t>Дать определение понятию экономический район .Написать названия </a:t>
            </a:r>
            <a:r>
              <a:rPr lang="ru-RU" sz="2400" dirty="0" err="1" smtClean="0"/>
              <a:t>микрорегионов</a:t>
            </a:r>
            <a:r>
              <a:rPr lang="ru-RU" sz="2400" dirty="0" smtClean="0"/>
              <a:t> России и районов, входящих в их состав.</a:t>
            </a:r>
          </a:p>
          <a:p>
            <a:r>
              <a:rPr lang="ru-RU" dirty="0" smtClean="0"/>
              <a:t>2 группа: </a:t>
            </a:r>
            <a:r>
              <a:rPr lang="ru-RU" sz="2400" dirty="0" smtClean="0"/>
              <a:t>Дать определение понятию «специализация»</a:t>
            </a:r>
          </a:p>
          <a:p>
            <a:pPr marL="0" indent="0">
              <a:buNone/>
            </a:pPr>
            <a:r>
              <a:rPr lang="ru-RU" sz="2400" dirty="0"/>
              <a:t>П</a:t>
            </a:r>
            <a:r>
              <a:rPr lang="ru-RU" sz="2400" dirty="0" smtClean="0"/>
              <a:t>оказать расположение экономический районов страны.</a:t>
            </a:r>
            <a:endParaRPr lang="ru-RU" dirty="0" smtClean="0"/>
          </a:p>
          <a:p>
            <a:r>
              <a:rPr lang="ru-RU" dirty="0" smtClean="0"/>
              <a:t>3 группа: </a:t>
            </a:r>
            <a:r>
              <a:rPr lang="ru-RU" sz="2400" dirty="0" smtClean="0"/>
              <a:t>Определить ранг соседства района с другими районами России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66268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193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Районирование территории России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Результатом географического разделения труда являются экономические районы.</vt:lpstr>
      <vt:lpstr>Экономический район-  это территория страны, состоящая из нескольких субъектов ( областей, республик, краев), которые отличаются от других своей специализацией. Территорию России принято делить на экономические районы.  На территории России 11 экономических районов.  На странице 30 учебника посмотрим и назовем их по цепочке. </vt:lpstr>
      <vt:lpstr>Район- это территория, отличающаяся от других, особенностями происхождения, природой, населением и хозяйством</vt:lpstr>
      <vt:lpstr>Задание на оценку!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Районирование территории России</dc:title>
  <dc:creator>Александр</dc:creator>
  <cp:lastModifiedBy>Александр</cp:lastModifiedBy>
  <cp:revision>6</cp:revision>
  <dcterms:created xsi:type="dcterms:W3CDTF">2015-09-29T19:18:53Z</dcterms:created>
  <dcterms:modified xsi:type="dcterms:W3CDTF">2015-09-29T20:21:34Z</dcterms:modified>
</cp:coreProperties>
</file>