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09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03.10.2015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03.10.2015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03.10.2015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03.10.2015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Природные условия и ресурсы России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782110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435280" cy="5746650"/>
          </a:xfrm>
        </p:spPr>
        <p:txBody>
          <a:bodyPr>
            <a:normAutofit/>
          </a:bodyPr>
          <a:lstStyle/>
          <a:p>
            <a:r>
              <a:rPr lang="ru-RU" dirty="0" smtClean="0"/>
              <a:t>Цель: Определить степень обеспеченности природными ресурсами и оценить природные условия территории страны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936788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39552" y="404664"/>
            <a:ext cx="8136904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Группа 1.</a:t>
            </a:r>
          </a:p>
          <a:p>
            <a:r>
              <a:rPr lang="ru-RU" sz="2400" dirty="0" smtClean="0"/>
              <a:t>1</a:t>
            </a:r>
            <a:r>
              <a:rPr lang="ru-RU" sz="2400" dirty="0"/>
              <a:t>. По климатической карте (стр. 20,21,22) определить и записать: </a:t>
            </a:r>
          </a:p>
          <a:p>
            <a:r>
              <a:rPr lang="ru-RU" sz="2400" dirty="0"/>
              <a:t>ср. t июля __________; ср. t января___________; </a:t>
            </a:r>
          </a:p>
          <a:p>
            <a:r>
              <a:rPr lang="ru-RU" sz="2400" dirty="0"/>
              <a:t>количество </a:t>
            </a:r>
            <a:r>
              <a:rPr lang="ru-RU" sz="2400" dirty="0" err="1"/>
              <a:t>осадков_________мм</a:t>
            </a:r>
            <a:r>
              <a:rPr lang="ru-RU" sz="2400" dirty="0"/>
              <a:t>. </a:t>
            </a:r>
          </a:p>
          <a:p>
            <a:r>
              <a:rPr lang="ru-RU" sz="2400" dirty="0"/>
              <a:t>Тип климата________________________________________.</a:t>
            </a:r>
          </a:p>
          <a:p>
            <a:r>
              <a:rPr lang="ru-RU" sz="2400" dirty="0"/>
              <a:t>2. По карте «Агроклиматические ресурсы» определить зону увлажнения, какие культуры можно  выращивать в этих условиях.</a:t>
            </a:r>
          </a:p>
          <a:p>
            <a:r>
              <a:rPr lang="ru-RU" sz="2400" dirty="0"/>
              <a:t> На севере ЦР - ____________________, на юге ЦР - __________________________.</a:t>
            </a:r>
          </a:p>
          <a:p>
            <a:r>
              <a:rPr lang="ru-RU" sz="2400" dirty="0"/>
              <a:t>Поэтому можно выращивать следующие</a:t>
            </a:r>
          </a:p>
          <a:p>
            <a:r>
              <a:rPr lang="ru-RU" sz="2400" dirty="0"/>
              <a:t>культуры___________________________________________________________________________________________________________________________.</a:t>
            </a:r>
          </a:p>
        </p:txBody>
      </p:sp>
    </p:spTree>
    <p:extLst>
      <p:ext uri="{BB962C8B-B14F-4D97-AF65-F5344CB8AC3E}">
        <p14:creationId xmlns:p14="http://schemas.microsoft.com/office/powerpoint/2010/main" val="17971241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51520" y="476672"/>
            <a:ext cx="864096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u="sng" dirty="0"/>
              <a:t>Задание для изучения особенностей рельефа </a:t>
            </a:r>
            <a:r>
              <a:rPr lang="ru-RU" sz="2000" u="sng" dirty="0" smtClean="0"/>
              <a:t> </a:t>
            </a:r>
            <a:r>
              <a:rPr lang="ru-RU" sz="2000" u="sng" dirty="0"/>
              <a:t>России:</a:t>
            </a:r>
            <a:endParaRPr lang="ru-RU" sz="2000" dirty="0"/>
          </a:p>
          <a:p>
            <a:r>
              <a:rPr lang="ru-RU" sz="2000" dirty="0"/>
              <a:t>Заполнить пропуски в тексте: </a:t>
            </a:r>
          </a:p>
          <a:p>
            <a:r>
              <a:rPr lang="ru-RU" sz="2000" dirty="0"/>
              <a:t>На северо-западе Центральной России располагается </a:t>
            </a:r>
            <a:r>
              <a:rPr lang="ru-RU" sz="2000" dirty="0" smtClean="0"/>
              <a:t>_________________, </a:t>
            </a:r>
            <a:r>
              <a:rPr lang="ru-RU" sz="2000" dirty="0"/>
              <a:t>южнее находится </a:t>
            </a:r>
            <a:r>
              <a:rPr lang="ru-RU" sz="2000" dirty="0" smtClean="0"/>
              <a:t> </a:t>
            </a:r>
            <a:r>
              <a:rPr lang="ru-RU" sz="2000" dirty="0"/>
              <a:t>_______________  </a:t>
            </a:r>
            <a:r>
              <a:rPr lang="ru-RU" sz="2000" dirty="0" err="1"/>
              <a:t>возышенность</a:t>
            </a:r>
            <a:r>
              <a:rPr lang="ru-RU" sz="2000" dirty="0"/>
              <a:t>. На юге Центральной России размещена </a:t>
            </a:r>
            <a:r>
              <a:rPr lang="ru-RU" sz="2000" dirty="0" smtClean="0"/>
              <a:t>_______. </a:t>
            </a:r>
          </a:p>
          <a:p>
            <a:r>
              <a:rPr lang="ru-RU" sz="2000" dirty="0" smtClean="0"/>
              <a:t>К </a:t>
            </a:r>
            <a:r>
              <a:rPr lang="ru-RU" sz="2000" dirty="0"/>
              <a:t>северу от Москвы протянулись отроги </a:t>
            </a:r>
            <a:r>
              <a:rPr lang="ru-RU" sz="2000" u="sng" dirty="0" err="1"/>
              <a:t>Клинско</a:t>
            </a:r>
            <a:r>
              <a:rPr lang="ru-RU" sz="2000" u="sng" dirty="0"/>
              <a:t> -</a:t>
            </a:r>
            <a:r>
              <a:rPr lang="ru-RU" sz="2000" dirty="0"/>
              <a:t> __________________ гряды. Восток этой территории более низменный. Таким образом, в Центральной России преобладает ______________________ рельеф. Он способствует развитию ____________.</a:t>
            </a:r>
          </a:p>
        </p:txBody>
      </p:sp>
    </p:spTree>
    <p:extLst>
      <p:ext uri="{BB962C8B-B14F-4D97-AF65-F5344CB8AC3E}">
        <p14:creationId xmlns:p14="http://schemas.microsoft.com/office/powerpoint/2010/main" val="13054365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23528" y="404664"/>
            <a:ext cx="8136904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u="sng" dirty="0"/>
              <a:t>Задание для изучения природных ресурсов  Центральной России:</a:t>
            </a:r>
            <a:endParaRPr lang="ru-RU" sz="2000" dirty="0"/>
          </a:p>
          <a:p>
            <a:r>
              <a:rPr lang="ru-RU" sz="2000" dirty="0"/>
              <a:t>Заполнить пропуски в тексте: </a:t>
            </a:r>
          </a:p>
          <a:p>
            <a:r>
              <a:rPr lang="ru-RU" sz="2000" dirty="0"/>
              <a:t>Центральная Россия  слабо обеспечена минеральными ресурсами. Повсеместно распространены строительные материалы, в Московской области есть запасы фосфоритов. Топливные ресурсы представлены запасами торфа, ______________угля в Подмосковном бассейне. На юге расположено крупнейшее в стране </a:t>
            </a:r>
            <a:r>
              <a:rPr lang="ru-RU" sz="2000" dirty="0" err="1"/>
              <a:t>месторождение__________________руды</a:t>
            </a:r>
            <a:r>
              <a:rPr lang="ru-RU" sz="2000" dirty="0"/>
              <a:t> КМА.</a:t>
            </a:r>
          </a:p>
          <a:p>
            <a:r>
              <a:rPr lang="ru-RU" sz="2000" dirty="0"/>
              <a:t> По территории протекают крупные реки:______________________________________. </a:t>
            </a:r>
          </a:p>
          <a:p>
            <a:r>
              <a:rPr lang="ru-RU" sz="2000" dirty="0"/>
              <a:t>На юге района________________________ самые плодородные почвы страны. </a:t>
            </a:r>
          </a:p>
          <a:p>
            <a:r>
              <a:rPr lang="ru-RU" sz="2000" dirty="0"/>
              <a:t>Таким образом, природные ресурсы способствуют развитию следующих отраслей хозяйства__________________________________________.</a:t>
            </a:r>
          </a:p>
        </p:txBody>
      </p:sp>
    </p:spTree>
    <p:extLst>
      <p:ext uri="{BB962C8B-B14F-4D97-AF65-F5344CB8AC3E}">
        <p14:creationId xmlns:p14="http://schemas.microsoft.com/office/powerpoint/2010/main" val="335221912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232</Words>
  <Application>Microsoft Office PowerPoint</Application>
  <PresentationFormat>Экран (4:3)</PresentationFormat>
  <Paragraphs>21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Природные условия и ресурсы России</vt:lpstr>
      <vt:lpstr>Цель: Определить степень обеспеченности природными ресурсами и оценить природные условия территории страны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Природные условия и ресурсы России</dc:title>
  <dc:creator>Александр</dc:creator>
  <cp:lastModifiedBy>Александр</cp:lastModifiedBy>
  <cp:revision>2</cp:revision>
  <dcterms:created xsi:type="dcterms:W3CDTF">2015-10-03T03:10:38Z</dcterms:created>
  <dcterms:modified xsi:type="dcterms:W3CDTF">2015-10-03T03:24:48Z</dcterms:modified>
</cp:coreProperties>
</file>