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76" r:id="rId5"/>
    <p:sldId id="260" r:id="rId6"/>
    <p:sldId id="259" r:id="rId7"/>
    <p:sldId id="258" r:id="rId8"/>
    <p:sldId id="288" r:id="rId9"/>
    <p:sldId id="265" r:id="rId10"/>
    <p:sldId id="261" r:id="rId11"/>
    <p:sldId id="262" r:id="rId12"/>
    <p:sldId id="268" r:id="rId13"/>
    <p:sldId id="269" r:id="rId14"/>
    <p:sldId id="275" r:id="rId15"/>
    <p:sldId id="263" r:id="rId16"/>
    <p:sldId id="266" r:id="rId17"/>
    <p:sldId id="273" r:id="rId18"/>
    <p:sldId id="267" r:id="rId19"/>
    <p:sldId id="270" r:id="rId20"/>
    <p:sldId id="271" r:id="rId21"/>
    <p:sldId id="272" r:id="rId22"/>
    <p:sldId id="274" r:id="rId23"/>
    <p:sldId id="277" r:id="rId24"/>
    <p:sldId id="279" r:id="rId25"/>
    <p:sldId id="278" r:id="rId26"/>
    <p:sldId id="280" r:id="rId27"/>
    <p:sldId id="281" r:id="rId28"/>
    <p:sldId id="284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D8B639F-1EAC-4814-850D-8C2BE36B8C1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577383D-9C85-4E18-B34C-071E9817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9"/>
            <a:ext cx="8458200" cy="2016223"/>
          </a:xfrm>
        </p:spPr>
        <p:txBody>
          <a:bodyPr/>
          <a:lstStyle/>
          <a:p>
            <a:r>
              <a:rPr lang="ru-RU" dirty="0" smtClean="0"/>
              <a:t>Факторы, определяющие климат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491064" cy="1752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8 класс</a:t>
            </a:r>
          </a:p>
          <a:p>
            <a:endParaRPr lang="ru-RU" dirty="0" smtClean="0"/>
          </a:p>
          <a:p>
            <a:r>
              <a:rPr lang="ru-RU" dirty="0" smtClean="0"/>
              <a:t>Учитель географии:  </a:t>
            </a:r>
            <a:r>
              <a:rPr lang="ru-RU" dirty="0" smtClean="0"/>
              <a:t>Сальникова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0px-25.0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564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_09_r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..2011.04.26.17.41.40.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ull_prew_geo3_kli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Atmosfernaja-tsirkuljats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ru-RU" b="1" dirty="0" smtClean="0"/>
              <a:t>Воздушная масса – </a:t>
            </a:r>
            <a:r>
              <a:rPr lang="ru-RU" dirty="0" smtClean="0"/>
              <a:t>большой объем воздуха с определенными свойствами.</a:t>
            </a:r>
          </a:p>
          <a:p>
            <a:r>
              <a:rPr lang="ru-RU" b="1" dirty="0" smtClean="0"/>
              <a:t>Циркуляция атмосферы – </a:t>
            </a:r>
            <a:r>
              <a:rPr lang="ru-RU" dirty="0" smtClean="0"/>
              <a:t>движение воздушных масс и перенос их свойств с одной территории на другую.</a:t>
            </a:r>
          </a:p>
          <a:p>
            <a:r>
              <a:rPr lang="ru-RU" b="1" dirty="0" smtClean="0"/>
              <a:t>Трансформация воздушных масс – </a:t>
            </a:r>
            <a:r>
              <a:rPr lang="ru-RU" dirty="0" smtClean="0"/>
              <a:t>изменение свойств воздушных масс при перемещении.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limatro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Dvizhenie-vozdushnykh-m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Atmosfernyj-front-eto-polosa-razdeljajuschaja-raznye-po-svoim-svojstv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15,  задание на странице102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tm_fron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2136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kl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kticheskij-front-v-atmosfe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Oblaka-kholodnogo-fron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TSikl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Sravnitelnaja-kharakteristika-tsiklona-i-antitsikl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8-018-1.CHto-takoe-antitsikl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-002-Klim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ddmpL1mlcd2ybdWpYZSya5S3d9Cjc120b5W0Z53wLVGhb9HvZMjxMASwM8yrN9GtblXtYQmzc92pclmwLpw-Z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 smtClean="0"/>
              <a:t>Влияние географической широты</a:t>
            </a:r>
            <a:endParaRPr lang="ru-RU" dirty="0"/>
          </a:p>
        </p:txBody>
      </p:sp>
      <p:pic>
        <p:nvPicPr>
          <p:cNvPr id="4" name="Содержимое 3" descr="SWa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8568952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ti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8229600" cy="1066800"/>
          </a:xfrm>
        </p:spPr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4005064" cy="4005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" y="5085184"/>
            <a:ext cx="1666875" cy="1666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6120"/>
            <a:ext cx="1906148" cy="2711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64704"/>
            <a:ext cx="2724150" cy="3467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2857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64704"/>
            <a:ext cx="5915000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Сравните  определения: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Солнечная радиация – </a:t>
            </a:r>
            <a:r>
              <a:rPr lang="ru-RU" sz="2800" dirty="0" smtClean="0"/>
              <a:t>тепло и свет, излучаемые Солнцем.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Суммарная радиация – </a:t>
            </a:r>
            <a:r>
              <a:rPr lang="ru-RU" sz="2800" dirty="0" smtClean="0"/>
              <a:t>тепло и свет Солнца, дошедшие до поверхности Земли.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134</TotalTime>
  <Words>87</Words>
  <Application>Microsoft Office PowerPoint</Application>
  <PresentationFormat>Экран (4:3)</PresentationFormat>
  <Paragraphs>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Факторы, определяющие климат России</vt:lpstr>
      <vt:lpstr>Домашнее задание</vt:lpstr>
      <vt:lpstr>Презентация PowerPoint</vt:lpstr>
      <vt:lpstr>Презентация PowerPoint</vt:lpstr>
      <vt:lpstr>Презентация PowerPoint</vt:lpstr>
      <vt:lpstr>Влияние географической широты</vt:lpstr>
      <vt:lpstr>Презентация PowerPoint</vt:lpstr>
      <vt:lpstr>Физкультминутка</vt:lpstr>
      <vt:lpstr>Сравните  определения: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Факторы, определяющие климат России</dc:title>
  <dc:creator>Света</dc:creator>
  <cp:lastModifiedBy>Александр</cp:lastModifiedBy>
  <cp:revision>31</cp:revision>
  <dcterms:created xsi:type="dcterms:W3CDTF">2013-08-06T08:15:07Z</dcterms:created>
  <dcterms:modified xsi:type="dcterms:W3CDTF">2015-10-05T06:36:17Z</dcterms:modified>
</cp:coreProperties>
</file>