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258" r:id="rId4"/>
    <p:sldId id="259" r:id="rId5"/>
    <p:sldId id="300" r:id="rId6"/>
    <p:sldId id="263" r:id="rId7"/>
    <p:sldId id="260" r:id="rId8"/>
    <p:sldId id="269" r:id="rId9"/>
    <p:sldId id="310" r:id="rId10"/>
    <p:sldId id="301" r:id="rId11"/>
    <p:sldId id="302" r:id="rId12"/>
    <p:sldId id="303" r:id="rId13"/>
    <p:sldId id="257" r:id="rId14"/>
    <p:sldId id="274" r:id="rId15"/>
    <p:sldId id="276" r:id="rId16"/>
    <p:sldId id="277" r:id="rId17"/>
    <p:sldId id="281" r:id="rId18"/>
    <p:sldId id="282" r:id="rId19"/>
    <p:sldId id="284" r:id="rId20"/>
    <p:sldId id="285" r:id="rId21"/>
    <p:sldId id="287" r:id="rId22"/>
    <p:sldId id="304" r:id="rId23"/>
    <p:sldId id="305" r:id="rId24"/>
    <p:sldId id="306" r:id="rId25"/>
    <p:sldId id="307" r:id="rId26"/>
    <p:sldId id="308" r:id="rId27"/>
    <p:sldId id="309" r:id="rId28"/>
    <p:sldId id="29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B34C-BB1A-42B8-AB2D-608B40A119D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05D3-B141-43EC-B5F8-62CEB88932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B34C-BB1A-42B8-AB2D-608B40A119D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05D3-B141-43EC-B5F8-62CEB8893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B34C-BB1A-42B8-AB2D-608B40A119D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05D3-B141-43EC-B5F8-62CEB8893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B34C-BB1A-42B8-AB2D-608B40A119D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05D3-B141-43EC-B5F8-62CEB8893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B34C-BB1A-42B8-AB2D-608B40A119D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7E05D3-B141-43EC-B5F8-62CEB8893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B34C-BB1A-42B8-AB2D-608B40A119D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05D3-B141-43EC-B5F8-62CEB8893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B34C-BB1A-42B8-AB2D-608B40A119D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05D3-B141-43EC-B5F8-62CEB8893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B34C-BB1A-42B8-AB2D-608B40A119D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05D3-B141-43EC-B5F8-62CEB8893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B34C-BB1A-42B8-AB2D-608B40A119D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05D3-B141-43EC-B5F8-62CEB8893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B34C-BB1A-42B8-AB2D-608B40A119D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05D3-B141-43EC-B5F8-62CEB8893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B34C-BB1A-42B8-AB2D-608B40A119D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05D3-B141-43EC-B5F8-62CEB8893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8B34C-BB1A-42B8-AB2D-608B40A119D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7E05D3-B141-43EC-B5F8-62CEB8893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Человек  и  литосфера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20882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8 класс</a:t>
            </a:r>
          </a:p>
          <a:p>
            <a:endParaRPr lang="ru-RU" sz="36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106690"/>
          </a:xfrm>
        </p:spPr>
        <p:txBody>
          <a:bodyPr/>
          <a:lstStyle/>
          <a:p>
            <a:r>
              <a:rPr lang="ru-RU" dirty="0" smtClean="0"/>
              <a:t>Полезные вещества, располагаются на определенных участках земной коры.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Эти участки называются </a:t>
            </a:r>
            <a:r>
              <a:rPr lang="ru-RU" i="1" u="sng" dirty="0" smtClean="0"/>
              <a:t>месторождениями.</a:t>
            </a: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val="987655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106690"/>
          </a:xfrm>
        </p:spPr>
        <p:txBody>
          <a:bodyPr/>
          <a:lstStyle/>
          <a:p>
            <a:r>
              <a:rPr lang="ru-RU" dirty="0" smtClean="0"/>
              <a:t>Районы в которых встречается большое количество месторождений однотипных полезных ископаемых, называются </a:t>
            </a:r>
            <a:r>
              <a:rPr lang="ru-RU" i="1" u="sng" dirty="0" smtClean="0"/>
              <a:t>БАССЕЙНАМИ.</a:t>
            </a: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val="2605112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88840" y="260648"/>
            <a:ext cx="14041560" cy="6322714"/>
          </a:xfrm>
        </p:spPr>
        <p:txBody>
          <a:bodyPr>
            <a:normAutofit/>
          </a:bodyPr>
          <a:lstStyle/>
          <a:p>
            <a:r>
              <a:rPr lang="ru-RU" dirty="0" smtClean="0"/>
              <a:t>Различают 2 вида </a:t>
            </a:r>
            <a:br>
              <a:rPr lang="ru-RU" dirty="0" smtClean="0"/>
            </a:br>
            <a:r>
              <a:rPr lang="ru-RU" dirty="0" smtClean="0"/>
              <a:t>месторождений:</a:t>
            </a:r>
            <a:br>
              <a:rPr lang="ru-RU" dirty="0" smtClean="0"/>
            </a:br>
            <a:r>
              <a:rPr lang="ru-RU" dirty="0" smtClean="0"/>
              <a:t>-Коренные;</a:t>
            </a:r>
            <a:br>
              <a:rPr lang="ru-RU" dirty="0" smtClean="0"/>
            </a:br>
            <a:r>
              <a:rPr lang="ru-RU" dirty="0" smtClean="0"/>
              <a:t>-Россыпные.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Ознакомимся с видами</a:t>
            </a:r>
            <a:br>
              <a:rPr lang="ru-RU" dirty="0" smtClean="0"/>
            </a:br>
            <a:r>
              <a:rPr lang="ru-RU" dirty="0" smtClean="0"/>
              <a:t>месторождений с помощью</a:t>
            </a:r>
            <a:br>
              <a:rPr lang="ru-RU" dirty="0" smtClean="0"/>
            </a:br>
            <a:r>
              <a:rPr lang="ru-RU" dirty="0" smtClean="0"/>
              <a:t>учебника. </a:t>
            </a:r>
            <a:r>
              <a:rPr lang="ru-RU" dirty="0" err="1" smtClean="0"/>
              <a:t>Стр</a:t>
            </a:r>
            <a:r>
              <a:rPr lang="ru-RU" dirty="0" smtClean="0"/>
              <a:t> 88.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643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4-014-Mineralnye-resurs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7-007-Poleznye-iskopaemy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0-010-Mery-po-sberezheniju-poleznykh-iskopaemyk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1-011-Ekologicheskie-problemy-svjazannye-s-dobychej-P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ДОБЫЧА  МР</a:t>
            </a:r>
            <a:endParaRPr lang="ru-RU" dirty="0"/>
          </a:p>
        </p:txBody>
      </p:sp>
      <p:pic>
        <p:nvPicPr>
          <p:cNvPr id="5" name="Содержимое 4" descr="do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4104456" cy="3744416"/>
          </a:xfrm>
        </p:spPr>
      </p:pic>
      <p:pic>
        <p:nvPicPr>
          <p:cNvPr id="6" name="Содержимое 5" descr="s2966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56792"/>
            <a:ext cx="4038600" cy="381862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3816424" cy="3240360"/>
          </a:xfrm>
        </p:spPr>
      </p:pic>
      <p:pic>
        <p:nvPicPr>
          <p:cNvPr id="8" name="Содержимое 7" descr="4a94_6be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4824"/>
            <a:ext cx="4038600" cy="315949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3ddmpL1mlcd2ybdWpYZSya5S3d9Cjc120b5W0Z53wLVGhb9HvZMjxMASxM8CwM92lbxm5e5SpZ12vctGlcFXqblSqZ5G-c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386610"/>
          </a:xfrm>
        </p:spPr>
        <p:txBody>
          <a:bodyPr>
            <a:normAutofit/>
          </a:bodyPr>
          <a:lstStyle/>
          <a:p>
            <a:r>
              <a:rPr lang="ru-RU" dirty="0" smtClean="0"/>
              <a:t>С глубокой древности человек использовал содержавшиеся в земной коре вещества для удовлетворения своих хозяйственных нужд.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581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7-017-Alma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Процессы, происходящие в литосфере, могут носить стихийный характер, представлять опасность для жизни человека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36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066130"/>
          </a:xfrm>
        </p:spPr>
        <p:txBody>
          <a:bodyPr/>
          <a:lstStyle/>
          <a:p>
            <a:r>
              <a:rPr lang="ru-RU" dirty="0" smtClean="0"/>
              <a:t>Стихийные явления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-Происходят неожиданно.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-Неподвластны человеку.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-Имеют катастрофические последствия.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65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Стихийные явления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40768"/>
            <a:ext cx="784887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Землетрясения</a:t>
            </a:r>
          </a:p>
          <a:p>
            <a:pPr algn="ctr"/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Извержения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Вулканов</a:t>
            </a:r>
          </a:p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Обвалы, оползни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371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 счастью, территория нашей страны в основном занята равнинами, где такие катастрофы не происходят.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Горный районов тоже не мало, такие стихийные бедствия весьма часты.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Откроем страницу 90. Прочтите об этом информацию.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9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Районы подверженные землетрясениям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67902"/>
            <a:ext cx="8640960" cy="5013426"/>
          </a:xfrm>
        </p:spPr>
      </p:pic>
    </p:spTree>
    <p:extLst>
      <p:ext uri="{BB962C8B-B14F-4D97-AF65-F5344CB8AC3E}">
        <p14:creationId xmlns:p14="http://schemas.microsoft.com/office/powerpoint/2010/main" val="330425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14.</a:t>
            </a:r>
          </a:p>
          <a:p>
            <a:r>
              <a:rPr lang="ru-RU" dirty="0" smtClean="0"/>
              <a:t>Тесты в конце параграфа </a:t>
            </a:r>
            <a:r>
              <a:rPr lang="ru-RU" dirty="0" err="1" smtClean="0"/>
              <a:t>прорешать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203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7-017-Zakreple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5248138_3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4-004-CHto-takoe-poleznye-iskopaemy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324528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962674"/>
          </a:xfrm>
        </p:spPr>
        <p:txBody>
          <a:bodyPr/>
          <a:lstStyle/>
          <a:p>
            <a:r>
              <a:rPr lang="ru-RU" dirty="0" smtClean="0"/>
              <a:t>Всего из земной коры человек добывает более 200 видов ископаемых.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Самыми главными из них являются: нефть, газ, каменный уголь, железная руда.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35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Vidy-poleznykh-iskopaemyk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5-005-Vidy-poleznykh-iskopaemyk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4-004-Kakie-byvajut-poleznye-iskopaemy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64704"/>
            <a:ext cx="4149080" cy="4149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13784"/>
            <a:ext cx="5184576" cy="131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29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</TotalTime>
  <Words>154</Words>
  <Application>Microsoft Office PowerPoint</Application>
  <PresentationFormat>Экран (4:3)</PresentationFormat>
  <Paragraphs>32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Человек  и  литосфера</vt:lpstr>
      <vt:lpstr>С глубокой древности человек использовал содержавшиеся в земной коре вещества для удовлетворения своих хозяйственных нужд.</vt:lpstr>
      <vt:lpstr>Презентация PowerPoint</vt:lpstr>
      <vt:lpstr>Презентация PowerPoint</vt:lpstr>
      <vt:lpstr>Всего из земной коры человек добывает более 200 видов ископаемых.  Самыми главными из них являются: нефть, газ, каменный уголь, железная руда.</vt:lpstr>
      <vt:lpstr>Презентация PowerPoint</vt:lpstr>
      <vt:lpstr>Презентация PowerPoint</vt:lpstr>
      <vt:lpstr>Презентация PowerPoint</vt:lpstr>
      <vt:lpstr>Физкультминутка</vt:lpstr>
      <vt:lpstr>Полезные вещества, располагаются на определенных участках земной коры.  Эти участки называются месторождениями.</vt:lpstr>
      <vt:lpstr>Районы в которых встречается большое количество месторождений однотипных полезных ископаемых, называются БАССЕЙНАМИ.</vt:lpstr>
      <vt:lpstr>Различают 2 вида  месторождений: -Коренные; -Россыпные.        Ознакомимся с видами месторождений с помощью учебника. Стр 88.  </vt:lpstr>
      <vt:lpstr>Презентация PowerPoint</vt:lpstr>
      <vt:lpstr>Презентация PowerPoint</vt:lpstr>
      <vt:lpstr>Презентация PowerPoint</vt:lpstr>
      <vt:lpstr>Презентация PowerPoint</vt:lpstr>
      <vt:lpstr>ДОБЫЧА  МР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Стихийные явления</vt:lpstr>
      <vt:lpstr>Стихийные явления</vt:lpstr>
      <vt:lpstr>Презентация PowerPoint</vt:lpstr>
      <vt:lpstr>Районы подверженные землетрясениям</vt:lpstr>
      <vt:lpstr>Домашняя работа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 и  литосфера</dc:title>
  <dc:creator>Света</dc:creator>
  <cp:lastModifiedBy>Александр</cp:lastModifiedBy>
  <cp:revision>41</cp:revision>
  <dcterms:created xsi:type="dcterms:W3CDTF">2013-08-04T18:49:36Z</dcterms:created>
  <dcterms:modified xsi:type="dcterms:W3CDTF">2015-09-30T19:38:45Z</dcterms:modified>
</cp:coreProperties>
</file>