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2" y="476672"/>
            <a:ext cx="5178152" cy="387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2"/>
            <a:ext cx="3672407" cy="2833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8353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642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42284"/>
            <a:ext cx="8511506" cy="2515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4149080" cy="414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55" y="1412776"/>
            <a:ext cx="28479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Найдите на физической карте основные черты рельефа России.</a:t>
            </a:r>
          </a:p>
          <a:p>
            <a:r>
              <a:rPr lang="ru-RU" dirty="0" smtClean="0"/>
              <a:t>Какая форма рельефа преобладает? Равнины или горы?</a:t>
            </a:r>
          </a:p>
          <a:p>
            <a:r>
              <a:rPr lang="ru-RU" dirty="0" smtClean="0"/>
              <a:t>Где в России равнины?</a:t>
            </a:r>
          </a:p>
          <a:p>
            <a:r>
              <a:rPr lang="ru-RU" dirty="0" smtClean="0"/>
              <a:t>Где расположены горы?</a:t>
            </a:r>
          </a:p>
          <a:p>
            <a:r>
              <a:rPr lang="ru-RU" dirty="0" smtClean="0"/>
              <a:t>Найдите и назовите крупные равнины!</a:t>
            </a:r>
          </a:p>
          <a:p>
            <a:r>
              <a:rPr lang="ru-RU" dirty="0" smtClean="0"/>
              <a:t>Найдите и покажите на физической карте горы!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особенности рельефа России: ( записываем в тетрадь)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Преобладание равнин в западной части и центральных частях страны</a:t>
            </a:r>
          </a:p>
          <a:p>
            <a:r>
              <a:rPr lang="ru-RU" dirty="0" smtClean="0"/>
              <a:t>Преобладание горных сооружений на востоке и частично на юге</a:t>
            </a:r>
          </a:p>
          <a:p>
            <a:r>
              <a:rPr lang="ru-RU" dirty="0" smtClean="0"/>
              <a:t>Приподнятость территории, расположенной к востоку от Енисея, по сравнению с западными районами</a:t>
            </a:r>
          </a:p>
          <a:p>
            <a:r>
              <a:rPr lang="ru-RU" dirty="0" smtClean="0"/>
              <a:t>Преобладание на юге более высоких гор, чем на востоке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4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горы, разделяющие две крупные равнины, эти горы протянулись с севера на юг</a:t>
            </a:r>
          </a:p>
          <a:p>
            <a:r>
              <a:rPr lang="ru-RU" dirty="0" smtClean="0"/>
              <a:t>Найдите следующие вершины. На каких горах они находятся? ( г. Народная, г. Эльбрус)</a:t>
            </a:r>
          </a:p>
          <a:p>
            <a:r>
              <a:rPr lang="ru-RU" dirty="0" smtClean="0"/>
              <a:t>Что общего у гор и равнин, и какие у них различия?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6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оценку!!!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19077"/>
              </p:ext>
            </p:extLst>
          </p:nvPr>
        </p:nvGraphicFramePr>
        <p:xfrm>
          <a:off x="323528" y="1412776"/>
          <a:ext cx="8352928" cy="460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13807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формы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Их название</a:t>
                      </a:r>
                      <a:endParaRPr lang="ru-RU" dirty="0"/>
                    </a:p>
                  </a:txBody>
                  <a:tcPr/>
                </a:tc>
              </a:tr>
              <a:tr h="113807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Низменности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070"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07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Плоскогорья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нового мы узнали на уроке?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13, вопросы</a:t>
            </a:r>
          </a:p>
          <a:p>
            <a:r>
              <a:rPr lang="ru-RU" dirty="0" smtClean="0"/>
              <a:t>На контурной карте отметить крупные равнины, горы, их высочайшие вершины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0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рельеф?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2529" y="1556792"/>
            <a:ext cx="64589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совокупность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еровностей земной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поверхности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причина разнообразия рельефа?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68" y="2090172"/>
            <a:ext cx="8740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внешних 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Внутренних процессов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влияет рельеф?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5125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климат, воды, почвы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Растительный 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Животный мир, на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Жизнь человека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7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формы рельефа мы знаем?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382" y="1700808"/>
            <a:ext cx="563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 и равнины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4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различаются горы по высоте?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44824"/>
            <a:ext cx="8504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Высокие, средние , низкие!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3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различаются равнины по высоте?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1904" y="1628800"/>
            <a:ext cx="915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Низменности высотой 0-100м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205" y="2554323"/>
            <a:ext cx="8151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Возвышенности 200-500 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57" y="3717032"/>
            <a:ext cx="86737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Плоскогорья более 500 м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Обозначаются коричневым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Цветом.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3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карты в атласе помогут дать сведения о рельефе?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1556792"/>
            <a:ext cx="556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Физическая карта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67548"/>
            <a:ext cx="6696744" cy="40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637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Тектоническая карта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9155"/>
            <a:ext cx="7310586" cy="49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279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Что такое рельеф?</vt:lpstr>
      <vt:lpstr>В чем причина разнообразия рельефа?</vt:lpstr>
      <vt:lpstr>На что влияет рельеф?</vt:lpstr>
      <vt:lpstr>Какие формы рельефа мы знаем?</vt:lpstr>
      <vt:lpstr>Как различаются горы по высоте?</vt:lpstr>
      <vt:lpstr>Как различаются равнины по высоте?</vt:lpstr>
      <vt:lpstr>Какие карты в атласе помогут дать сведения о рельефе?</vt:lpstr>
      <vt:lpstr>Презентация PowerPoint</vt:lpstr>
      <vt:lpstr>Презентация PowerPoint</vt:lpstr>
      <vt:lpstr>Изучение нового материала</vt:lpstr>
      <vt:lpstr>Основные особенности рельефа России: ( записываем в тетрадь)</vt:lpstr>
      <vt:lpstr>Закрепление изученного!</vt:lpstr>
      <vt:lpstr>Задание на оценку!!!</vt:lpstr>
      <vt:lpstr>Что нового мы узнали на уроке?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2015-09-29T07:18:25Z</dcterms:created>
  <dcterms:modified xsi:type="dcterms:W3CDTF">2015-09-29T08:00:52Z</dcterms:modified>
</cp:coreProperties>
</file>