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2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9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СКЛАДЧАТЫЕ ПОЯСА И ГОРЫ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5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0056"/>
            <a:ext cx="8568952" cy="4949304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Возникают в зонах сжатия земной коры в результате ее смятия в горные складки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873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Откроем страницу 45 учебника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Прочтем последний абзац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35292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вулканы ? Вулканы горы?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68952" cy="5112568"/>
          </a:xfrm>
        </p:spPr>
      </p:pic>
    </p:spTree>
    <p:extLst>
      <p:ext uri="{BB962C8B-B14F-4D97-AF65-F5344CB8AC3E}">
        <p14:creationId xmlns:p14="http://schemas.microsoft.com/office/powerpoint/2010/main" val="19846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20687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возникает вулкан?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Магма из мантии по разломам земной коры прорывается к поверхности.</a:t>
            </a:r>
          </a:p>
          <a:p>
            <a:r>
              <a:rPr lang="ru-RU" sz="3600" dirty="0" smtClean="0"/>
              <a:t>Происходит извержение, образуется вулкан.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35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336704"/>
          </a:xfrm>
        </p:spPr>
      </p:pic>
    </p:spTree>
    <p:extLst>
      <p:ext uri="{BB962C8B-B14F-4D97-AF65-F5344CB8AC3E}">
        <p14:creationId xmlns:p14="http://schemas.microsoft.com/office/powerpoint/2010/main" val="12800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80920" cy="5760640"/>
          </a:xfrm>
        </p:spPr>
      </p:pic>
    </p:spTree>
    <p:extLst>
      <p:ext uri="{BB962C8B-B14F-4D97-AF65-F5344CB8AC3E}">
        <p14:creationId xmlns:p14="http://schemas.microsoft.com/office/powerpoint/2010/main" val="31200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5721499"/>
          </a:xfrm>
        </p:spPr>
      </p:pic>
    </p:spTree>
    <p:extLst>
      <p:ext uri="{BB962C8B-B14F-4D97-AF65-F5344CB8AC3E}">
        <p14:creationId xmlns:p14="http://schemas.microsoft.com/office/powerpoint/2010/main" val="14636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6" y="260648"/>
            <a:ext cx="7764367" cy="5865515"/>
          </a:xfrm>
        </p:spPr>
      </p:pic>
    </p:spTree>
    <p:extLst>
      <p:ext uri="{BB962C8B-B14F-4D97-AF65-F5344CB8AC3E}">
        <p14:creationId xmlns:p14="http://schemas.microsoft.com/office/powerpoint/2010/main" val="1010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960440" cy="26402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2060848"/>
            <a:ext cx="5461769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№ 6, вопросы в конце параграфа</a:t>
            </a:r>
          </a:p>
          <a:p>
            <a:r>
              <a:rPr lang="ru-RU" dirty="0" smtClean="0"/>
              <a:t>Повторить параграфы 4 и 5, подготовиться к проверочной работе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9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Представим что магма поднялась к поверхности, а потом энергия иссякла и извержение не произошло!!!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2622" y="2967335"/>
            <a:ext cx="5998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ТОГДА????????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14908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Тогда поднявшаяся к поверхности магма остывает  и образует подземное тело, состоящее из гранита.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77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Эти гранитные купола приподнимают земную поверхность.</a:t>
            </a:r>
            <a:br>
              <a:rPr lang="ru-RU" dirty="0" smtClean="0"/>
            </a:br>
            <a:r>
              <a:rPr lang="ru-RU" dirty="0" smtClean="0"/>
              <a:t>Образуют </a:t>
            </a:r>
            <a:r>
              <a:rPr lang="ru-RU" dirty="0" smtClean="0">
                <a:solidFill>
                  <a:srgbClr val="FF0000"/>
                </a:solidFill>
              </a:rPr>
              <a:t>лакколиты!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8569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23447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0920" cy="5529634"/>
          </a:xfrm>
        </p:spPr>
      </p:pic>
    </p:spTree>
    <p:extLst>
      <p:ext uri="{BB962C8B-B14F-4D97-AF65-F5344CB8AC3E}">
        <p14:creationId xmlns:p14="http://schemas.microsoft.com/office/powerpoint/2010/main" val="13984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12552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15139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20" cy="6264696"/>
          </a:xfrm>
        </p:spPr>
      </p:pic>
    </p:spTree>
    <p:extLst>
      <p:ext uri="{BB962C8B-B14F-4D97-AF65-F5344CB8AC3E}">
        <p14:creationId xmlns:p14="http://schemas.microsoft.com/office/powerpoint/2010/main" val="10300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Закрепление изученного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Складчатые пояса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36936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Земная кора образует две совершенно разные тектонические структуры: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>
                <a:solidFill>
                  <a:srgbClr val="FF0000"/>
                </a:solidFill>
              </a:rPr>
              <a:t>Платформы</a:t>
            </a:r>
            <a:r>
              <a:rPr lang="ru-RU" dirty="0" smtClean="0"/>
              <a:t>( происходят медленные движения геологических процессов) Платформы выглядят спокойными и неизменными.</a:t>
            </a:r>
          </a:p>
          <a:p>
            <a:r>
              <a:rPr lang="ru-RU" dirty="0" smtClean="0"/>
              <a:t>2. </a:t>
            </a:r>
            <a:r>
              <a:rPr lang="ru-RU" dirty="0" smtClean="0">
                <a:solidFill>
                  <a:srgbClr val="FF0000"/>
                </a:solidFill>
              </a:rPr>
              <a:t>Складчатые пояса</a:t>
            </a:r>
            <a:r>
              <a:rPr lang="ru-RU" dirty="0" smtClean="0"/>
              <a:t>( активные быстрые движения) Землетрясения и вулканические извержения.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Извержение вулканов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20056"/>
            <a:ext cx="8280920" cy="4805288"/>
          </a:xfrm>
        </p:spPr>
      </p:pic>
    </p:spTree>
    <p:extLst>
      <p:ext uri="{BB962C8B-B14F-4D97-AF65-F5344CB8AC3E}">
        <p14:creationId xmlns:p14="http://schemas.microsoft.com/office/powerpoint/2010/main" val="33627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85184"/>
            <a:ext cx="5107944" cy="1509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8900"/>
            <a:ext cx="4742418" cy="4742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8" y="1556792"/>
            <a:ext cx="3350865" cy="33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dirty="0" smtClean="0"/>
              <a:t>В рельефе складчатым поясам соответствуют горы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2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5040560"/>
          </a:xfrm>
        </p:spPr>
      </p:pic>
    </p:spTree>
    <p:extLst>
      <p:ext uri="{BB962C8B-B14F-4D97-AF65-F5344CB8AC3E}">
        <p14:creationId xmlns:p14="http://schemas.microsoft.com/office/powerpoint/2010/main" val="727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 бывают: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8952" cy="5256584"/>
          </a:xfrm>
        </p:spPr>
      </p:pic>
    </p:spTree>
    <p:extLst>
      <p:ext uri="{BB962C8B-B14F-4D97-AF65-F5344CB8AC3E}">
        <p14:creationId xmlns:p14="http://schemas.microsoft.com/office/powerpoint/2010/main" val="22865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168</Words>
  <Application>Microsoft Office PowerPoint</Application>
  <PresentationFormat>Экран (4:3)</PresentationFormat>
  <Paragraphs>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СКЛАДЧАТЫЕ ПОЯСА И ГОРЫ</vt:lpstr>
      <vt:lpstr>Домашнее задание</vt:lpstr>
      <vt:lpstr>Складчатые пояса</vt:lpstr>
      <vt:lpstr>Земная кора образует две совершенно разные тектонические структуры:</vt:lpstr>
      <vt:lpstr>Извержение вулканов</vt:lpstr>
      <vt:lpstr>ФИЗКУЛЬТМИНУТКА</vt:lpstr>
      <vt:lpstr>В рельефе складчатым поясам соответствуют горы</vt:lpstr>
      <vt:lpstr>ГОРЫ</vt:lpstr>
      <vt:lpstr>Горы бывают:</vt:lpstr>
      <vt:lpstr>Презентация PowerPoint</vt:lpstr>
      <vt:lpstr>Откроем страницу 45 учебника</vt:lpstr>
      <vt:lpstr>А вулканы ? Вулканы горы?</vt:lpstr>
      <vt:lpstr>Презентация PowerPoint</vt:lpstr>
      <vt:lpstr>Как возникает вулкан?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Представим что магма поднялась к поверхности, а потом энергия иссякла и извержение не произошло!!!</vt:lpstr>
      <vt:lpstr>Эти гранитные купола приподнимают земную поверхность. Образуют лакколиты!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изученного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СКЛАДЧАТЫЕ ПОЯСА И ГОРЫ</dc:title>
  <dc:creator>Александр</dc:creator>
  <cp:lastModifiedBy>Александр</cp:lastModifiedBy>
  <cp:revision>7</cp:revision>
  <dcterms:created xsi:type="dcterms:W3CDTF">2015-09-29T06:00:04Z</dcterms:created>
  <dcterms:modified xsi:type="dcterms:W3CDTF">2015-09-29T06:58:42Z</dcterms:modified>
</cp:coreProperties>
</file>