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Повторение изученного за 7 класс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такое геологическое время?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98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17232"/>
            <a:ext cx="3867150" cy="1143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88" y="692696"/>
            <a:ext cx="4437112" cy="4752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419225" cy="1000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61248"/>
            <a:ext cx="847725" cy="809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102813"/>
            <a:ext cx="4032448" cy="45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Тектоническое строение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32848" cy="5112568"/>
          </a:xfrm>
        </p:spPr>
      </p:pic>
    </p:spTree>
    <p:extLst>
      <p:ext uri="{BB962C8B-B14F-4D97-AF65-F5344CB8AC3E}">
        <p14:creationId xmlns:p14="http://schemas.microsoft.com/office/powerpoint/2010/main" val="36115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Литосферные плиты в пределах территории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10555"/>
            <a:ext cx="7416824" cy="4382741"/>
          </a:xfrm>
        </p:spPr>
      </p:pic>
    </p:spTree>
    <p:extLst>
      <p:ext uri="{BB962C8B-B14F-4D97-AF65-F5344CB8AC3E}">
        <p14:creationId xmlns:p14="http://schemas.microsoft.com/office/powerpoint/2010/main" val="2423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Перечислите геологические эры.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Геохронологическая таблица- это?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Самая большая плита на которой расположена территория России?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№ 11 и 12!!!</a:t>
            </a:r>
          </a:p>
          <a:p>
            <a:r>
              <a:rPr lang="ru-RU" dirty="0" smtClean="0"/>
              <a:t>Заполнить таблицу на странице 75 учебника.</a:t>
            </a:r>
          </a:p>
          <a:p>
            <a:r>
              <a:rPr lang="ru-RU" dirty="0" smtClean="0"/>
              <a:t>Ответить на вопросы в конце параграфа </a:t>
            </a:r>
          </a:p>
          <a:p>
            <a:pPr marL="0" indent="0">
              <a:buNone/>
            </a:pPr>
            <a:r>
              <a:rPr lang="ru-RU" dirty="0" smtClean="0"/>
              <a:t> №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Геологическое время-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Это время, в течении которого     формировалась земная кора.</a:t>
            </a:r>
          </a:p>
          <a:p>
            <a:pPr marL="0" indent="0">
              <a:buNone/>
            </a:pPr>
            <a:r>
              <a:rPr lang="ru-RU" dirty="0" smtClean="0"/>
              <a:t>   Геологическое время делится на геологические эры, а геологические эры на геологические периоды. </a:t>
            </a:r>
          </a:p>
        </p:txBody>
      </p:sp>
    </p:spTree>
    <p:extLst>
      <p:ext uri="{BB962C8B-B14F-4D97-AF65-F5344CB8AC3E}">
        <p14:creationId xmlns:p14="http://schemas.microsoft.com/office/powerpoint/2010/main" val="21428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dirty="0" smtClean="0"/>
              <a:t>Геологическое летоисчисление и геологическая карта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Изучением последовательности образования горных пород по остаткам флоры и фауны на Земле занимается-ГЕОХРОНОЛОГИЯ.</a:t>
            </a:r>
          </a:p>
          <a:p>
            <a:r>
              <a:rPr lang="ru-RU" dirty="0" smtClean="0"/>
              <a:t>Геохронология- это специальный раздел геологии.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dirty="0" smtClean="0"/>
              <a:t>Геологическое прошлое Земли отражается в геохронологической таблице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Геохронологическая таблица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9208"/>
            <a:ext cx="8280920" cy="5458144"/>
          </a:xfrm>
        </p:spPr>
      </p:pic>
    </p:spTree>
    <p:extLst>
      <p:ext uri="{BB962C8B-B14F-4D97-AF65-F5344CB8AC3E}">
        <p14:creationId xmlns:p14="http://schemas.microsoft.com/office/powerpoint/2010/main" val="29752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9" y="332656"/>
            <a:ext cx="8673513" cy="6264696"/>
          </a:xfrm>
        </p:spPr>
      </p:pic>
    </p:spTree>
    <p:extLst>
      <p:ext uri="{BB962C8B-B14F-4D97-AF65-F5344CB8AC3E}">
        <p14:creationId xmlns:p14="http://schemas.microsoft.com/office/powerpoint/2010/main" val="41813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Геологическая карта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280920" cy="5328592"/>
          </a:xfrm>
        </p:spPr>
      </p:pic>
    </p:spTree>
    <p:extLst>
      <p:ext uri="{BB962C8B-B14F-4D97-AF65-F5344CB8AC3E}">
        <p14:creationId xmlns:p14="http://schemas.microsoft.com/office/powerpoint/2010/main" val="16390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Геологические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Показывают возраст горных пород на поверхности Земли.</a:t>
            </a:r>
          </a:p>
          <a:p>
            <a:r>
              <a:rPr lang="ru-RU" dirty="0" smtClean="0"/>
              <a:t>С помощью геологической карты можно определить возраст горных пород и характер их залегания на разных территориях. </a:t>
            </a:r>
            <a:endParaRPr lang="ru-RU" dirty="0"/>
          </a:p>
          <a:p>
            <a:r>
              <a:rPr lang="ru-RU" dirty="0" smtClean="0"/>
              <a:t>Возраст горных пород можно установить по легенде карты.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Геологическое время-</vt:lpstr>
      <vt:lpstr>Геологическое летоисчисление и геологическая карта</vt:lpstr>
      <vt:lpstr>Презентация PowerPoint</vt:lpstr>
      <vt:lpstr>Геологическое прошлое Земли отражается в геохронологической таблице</vt:lpstr>
      <vt:lpstr>Геохронологическая таблица</vt:lpstr>
      <vt:lpstr>Презентация PowerPoint</vt:lpstr>
      <vt:lpstr>Геологическая карта</vt:lpstr>
      <vt:lpstr>Геологические карты</vt:lpstr>
      <vt:lpstr>Физкультминутка</vt:lpstr>
      <vt:lpstr>Тектоническое строение России</vt:lpstr>
      <vt:lpstr>Литосферные плиты в пределах территории России</vt:lpstr>
      <vt:lpstr>Закрепление изученного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2015-09-27T20:53:54Z</dcterms:created>
  <dcterms:modified xsi:type="dcterms:W3CDTF">2015-09-27T21:28:17Z</dcterms:modified>
</cp:coreProperties>
</file>