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65" r:id="rId3"/>
    <p:sldId id="269" r:id="rId4"/>
    <p:sldId id="270" r:id="rId5"/>
    <p:sldId id="275" r:id="rId6"/>
    <p:sldId id="272" r:id="rId7"/>
    <p:sldId id="266" r:id="rId8"/>
    <p:sldId id="277" r:id="rId9"/>
    <p:sldId id="263" r:id="rId10"/>
    <p:sldId id="258" r:id="rId11"/>
    <p:sldId id="262" r:id="rId12"/>
    <p:sldId id="259" r:id="rId13"/>
    <p:sldId id="260" r:id="rId14"/>
    <p:sldId id="278" r:id="rId15"/>
    <p:sldId id="261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6600"/>
    <a:srgbClr val="D60093"/>
    <a:srgbClr val="800080"/>
    <a:srgbClr val="9A0000"/>
    <a:srgbClr val="66FF99"/>
    <a:srgbClr val="339933"/>
    <a:srgbClr val="009999"/>
    <a:srgbClr val="CC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4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76FD-38E8-439E-A2A1-CD1B74336D1D}" type="datetimeFigureOut">
              <a:rPr lang="ru-RU" smtClean="0"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0AA6-0EDC-4128-9258-AEB2A0F9E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3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19 января 2010 по указу президента Медведева Д.А. из Южного</a:t>
            </a:r>
            <a:r>
              <a:rPr lang="ru-RU" baseline="0" dirty="0" smtClean="0"/>
              <a:t> выделили восьмой Северо-Кавказский ФО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0AA6-0EDC-4128-9258-AEB2A0F9E8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5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2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1164-4800-4733-AC59-11A0D10E5D2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7A34-BACD-4828-A798-CED3D98BAC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5154"/>
            <a:ext cx="8352928" cy="6232198"/>
          </a:xfrm>
        </p:spPr>
      </p:pic>
    </p:spTree>
    <p:extLst>
      <p:ext uri="{BB962C8B-B14F-4D97-AF65-F5344CB8AC3E}">
        <p14:creationId xmlns:p14="http://schemas.microsoft.com/office/powerpoint/2010/main" val="36864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8554" r="4052" b="7226"/>
          <a:stretch>
            <a:fillRect/>
          </a:stretch>
        </p:blipFill>
        <p:spPr bwMode="auto">
          <a:xfrm>
            <a:off x="214282" y="357166"/>
            <a:ext cx="8715436" cy="60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9714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Работа с атласом</a:t>
            </a:r>
            <a:endParaRPr lang="ru-RU" sz="28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34180" r="23828" b="17968"/>
          <a:stretch>
            <a:fillRect/>
          </a:stretch>
        </p:blipFill>
        <p:spPr bwMode="auto">
          <a:xfrm>
            <a:off x="285720" y="214289"/>
            <a:ext cx="8572560" cy="5122627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28575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- 21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38067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Адыгея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Республика Алтай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Башкортостан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Бурятия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5. Дагестан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538067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6. Ингушетия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7. Кабардино-Балкария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8. Калмыкия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9. Карачаево-Черкесия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10. Карелия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5380672"/>
            <a:ext cx="3571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11. Коми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12. Марий Эл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13. Мордовия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14. Саха (Якутия) 	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15. Северная Осетия — Алания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3643314"/>
            <a:ext cx="1714512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16. Татарстан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17. Тыва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18. Удмуртия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19. Хакасия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20.Чечня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21.Чувашия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16699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Работа с атласом</a:t>
            </a:r>
            <a:endParaRPr lang="ru-RU" sz="2800" b="1" i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45" t="18554" r="4052" b="22653"/>
          <a:stretch>
            <a:fillRect/>
          </a:stretch>
        </p:blipFill>
        <p:spPr bwMode="auto">
          <a:xfrm>
            <a:off x="285720" y="214290"/>
            <a:ext cx="8586388" cy="478634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063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Ненецкий автономный округ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Ханты-Мансийский автономный округ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Чукотский автономный округ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Ямало-Ненецкий автономный округ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40005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Автономные округа - 4</a:t>
            </a:r>
            <a:endParaRPr lang="ru-RU" sz="2800" b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113" t="16294" r="23096" b="36888"/>
          <a:stretch>
            <a:fillRect/>
          </a:stretch>
        </p:blipFill>
        <p:spPr bwMode="auto">
          <a:xfrm>
            <a:off x="214282" y="214290"/>
            <a:ext cx="8657546" cy="5000661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21495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Алтайский край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Камчатский край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Хабаровский край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Краснодарский край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Красноярский край 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5357826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Пермский край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Приморский край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Ставропольский край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Забайкальский край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18573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Края - 9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Закрепление изученного</a:t>
            </a:r>
            <a:endParaRPr lang="ru-RU" sz="44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131840" y="2132856"/>
            <a:ext cx="2952328" cy="3672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7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50205"/>
              </p:ext>
            </p:extLst>
          </p:nvPr>
        </p:nvGraphicFramePr>
        <p:xfrm>
          <a:off x="571472" y="1785926"/>
          <a:ext cx="8001056" cy="4357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347"/>
                <a:gridCol w="3562996"/>
                <a:gridCol w="3531713"/>
              </a:tblGrid>
              <a:tr h="6225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субъекта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6FF99"/>
                    </a:solidFill>
                  </a:tcPr>
                </a:tc>
              </a:tr>
              <a:tr h="622531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Республики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Башкортостан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…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Татарстан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Казань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2531"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Автономные</a:t>
                      </a:r>
                      <a:r>
                        <a:rPr lang="ru-RU" sz="2400" b="1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округа</a:t>
                      </a:r>
                      <a:endParaRPr lang="ru-RU" sz="24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…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Заполните таблицу «Административные единицы и их центры.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Параграф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к/к нанести республики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РФ, автономные округа, края.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ru.wikipedia.org/wiki/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images.yandex.ru/yandsearch</a:t>
            </a:r>
            <a:endParaRPr lang="ru-RU" dirty="0" smtClean="0"/>
          </a:p>
          <a:p>
            <a:r>
              <a:rPr lang="ru-RU" dirty="0" smtClean="0"/>
              <a:t>Поурочные разработки по географии России: 8 класс С.Н. Грушина. – М.: издательство «Экзамен», 2008.</a:t>
            </a:r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административно-территориального устройства РФ</a:t>
            </a:r>
            <a:endParaRPr lang="ru-RU" sz="3600" b="1" dirty="0">
              <a:solidFill>
                <a:srgbClr val="9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69261"/>
            <a:ext cx="148130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5001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52292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Учитель географии </a:t>
            </a:r>
            <a:endParaRPr lang="ru-RU" dirty="0" smtClean="0"/>
          </a:p>
          <a:p>
            <a:pPr algn="ctr"/>
            <a:r>
              <a:rPr lang="ru-RU" dirty="0" smtClean="0"/>
              <a:t>Сальникова С.Г.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Официальное название России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                   Российская федерация</a:t>
            </a:r>
          </a:p>
          <a:p>
            <a:pPr marL="0" indent="0">
              <a:buNone/>
            </a:pPr>
            <a:r>
              <a:rPr lang="ru-RU" b="1" i="1" dirty="0" smtClean="0"/>
              <a:t>Что означает слово федерация?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                   «союз» , «объединение»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73016"/>
            <a:ext cx="7776864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государственного устройства, при которой части федеративного государства являются государственными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образованиями (субъектами),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обладающими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определённой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политической самостоятельностью </a:t>
            </a:r>
          </a:p>
        </p:txBody>
      </p:sp>
    </p:spTree>
    <p:extLst>
      <p:ext uri="{BB962C8B-B14F-4D97-AF65-F5344CB8AC3E}">
        <p14:creationId xmlns:p14="http://schemas.microsoft.com/office/powerpoint/2010/main" val="504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Россия стала федерацией?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marL="0" indent="0">
              <a:buNone/>
            </a:pP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0000"/>
              <a:buFont typeface="Times New Roman" pitchFamily="18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Большая площадь;</a:t>
            </a:r>
          </a:p>
          <a:p>
            <a:pPr>
              <a:buClr>
                <a:srgbClr val="FF0000"/>
              </a:buClr>
              <a:buSzPct val="120000"/>
              <a:buFont typeface="Times New Roman" pitchFamily="18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Большое количество присоединённых территорий и народов, проживающих на них;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20000"/>
              <a:buFont typeface="Times New Roman" pitchFamily="18" charset="0"/>
              <a:buChar char="•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Трудности в управлении такой большой и разнородной территорией.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укрепления эффективности государственной власти, совершенствования контроля за исполнением законов, Конституции России были образованы – 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федеральные округа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округ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административно-территориальная единица прямого подчинения центральным властям государства, не являющаяся субъектом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769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64896" cy="46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" y="0"/>
            <a:ext cx="5645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71"/>
          <a:stretch/>
        </p:blipFill>
        <p:spPr bwMode="auto">
          <a:xfrm>
            <a:off x="323529" y="4622902"/>
            <a:ext cx="36509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723" y="4648025"/>
            <a:ext cx="50994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Центральный                              -   Москва</a:t>
            </a:r>
          </a:p>
          <a:p>
            <a:r>
              <a:rPr lang="ru-RU" sz="1700" dirty="0" smtClean="0"/>
              <a:t>Южный                                         -   Ростов – на – Дону </a:t>
            </a:r>
          </a:p>
          <a:p>
            <a:r>
              <a:rPr lang="ru-RU" sz="1700" dirty="0" smtClean="0"/>
              <a:t>Северо-Западный                      -   Санкт – Петербург </a:t>
            </a:r>
          </a:p>
          <a:p>
            <a:r>
              <a:rPr lang="ru-RU" sz="1700" dirty="0" smtClean="0"/>
              <a:t>Дальневосточный                      -   Хабаровск   </a:t>
            </a:r>
          </a:p>
          <a:p>
            <a:r>
              <a:rPr lang="ru-RU" sz="1700" dirty="0" smtClean="0"/>
              <a:t>Сибирский                                   -   Новосибирск </a:t>
            </a:r>
          </a:p>
          <a:p>
            <a:r>
              <a:rPr lang="ru-RU" sz="1700" dirty="0" smtClean="0"/>
              <a:t>Уральский                                    -   Екатеринбург </a:t>
            </a:r>
          </a:p>
          <a:p>
            <a:r>
              <a:rPr lang="ru-RU" sz="1700" dirty="0" smtClean="0"/>
              <a:t>Приволжский                              -   Нижний Новгород </a:t>
            </a:r>
          </a:p>
          <a:p>
            <a:r>
              <a:rPr lang="ru-RU" sz="1700" dirty="0" smtClean="0"/>
              <a:t>Северо-Кавказский                    -   Пятигорск </a:t>
            </a:r>
            <a:endParaRPr lang="ru-RU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5125834"/>
            <a:ext cx="273630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мая 2000 г. – 7 ФО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5805264"/>
            <a:ext cx="31683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19 января </a:t>
            </a:r>
            <a:r>
              <a:rPr lang="ru-RU" sz="2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2010 г. – 8 ФО</a:t>
            </a:r>
            <a:endParaRPr lang="ru-RU" sz="20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9908860">
            <a:off x="751125" y="3607225"/>
            <a:ext cx="643802" cy="1049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remove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10000" fill="remove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472"/>
          <a:stretch>
            <a:fillRect/>
          </a:stretch>
        </p:blipFill>
        <p:spPr bwMode="auto">
          <a:xfrm>
            <a:off x="827584" y="1268760"/>
            <a:ext cx="7632848" cy="501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Северокавказский ФО</a:t>
            </a:r>
            <a:endParaRPr lang="ru-RU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8" y="5517232"/>
            <a:ext cx="4155182" cy="114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983897"/>
            <a:ext cx="847725" cy="809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0078"/>
            <a:ext cx="3228975" cy="165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41" y="654308"/>
            <a:ext cx="4446240" cy="4446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субъектов Российской Федерации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краёв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 областей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федерального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21 республика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1 автономная область</a:t>
            </a:r>
          </a:p>
          <a:p>
            <a:pPr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4 автономных округа</a:t>
            </a:r>
          </a:p>
          <a:p>
            <a:endParaRPr lang="ru-RU" b="1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14950"/>
            <a:ext cx="828680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Во взаимоотношениях с федеральными органами государственной власти все субъекты Российской Федерации между собой равноправны.</a:t>
            </a:r>
          </a:p>
          <a:p>
            <a:r>
              <a:rPr lang="ru-RU" sz="2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     С 1 марта 2008 года таких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субъектов 83.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0487" y="159891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Государственно-территориальные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17501869">
            <a:off x="4755688" y="53868"/>
            <a:ext cx="576064" cy="4382765"/>
          </a:xfrm>
          <a:prstGeom prst="rightBrace">
            <a:avLst>
              <a:gd name="adj1" fmla="val 63279"/>
              <a:gd name="adj2" fmla="val 50543"/>
            </a:avLst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4816867" y="3429000"/>
            <a:ext cx="453704" cy="1732908"/>
          </a:xfrm>
          <a:prstGeom prst="rightBrace">
            <a:avLst>
              <a:gd name="adj1" fmla="val 63279"/>
              <a:gd name="adj2" fmla="val 50543"/>
            </a:avLst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08104" y="38610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Национально-территориальные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408</Words>
  <Application>Microsoft Office PowerPoint</Application>
  <PresentationFormat>Экран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Особенности административно-территориального устройства РФ</vt:lpstr>
      <vt:lpstr>Официальное название России – </vt:lpstr>
      <vt:lpstr>Почему Россия стала федерацией?</vt:lpstr>
      <vt:lpstr>Презентация PowerPoint</vt:lpstr>
      <vt:lpstr>Презентация PowerPoint</vt:lpstr>
      <vt:lpstr>Северокавказский ФО</vt:lpstr>
      <vt:lpstr>Физкультминутка</vt:lpstr>
      <vt:lpstr>Типы субъектов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Заполните таблицу «Административные единицы и их центры.</vt:lpstr>
      <vt:lpstr>Домашнее задание</vt:lpstr>
      <vt:lpstr>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Александр</cp:lastModifiedBy>
  <cp:revision>47</cp:revision>
  <dcterms:created xsi:type="dcterms:W3CDTF">2009-10-08T15:55:44Z</dcterms:created>
  <dcterms:modified xsi:type="dcterms:W3CDTF">2015-09-27T20:25:07Z</dcterms:modified>
</cp:coreProperties>
</file>